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cJyhbNGPJ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Methodieken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Les 4 “methodiek voor wijkgericht werken en crisisinterventies” Thema 10.3 en 10.4</a:t>
            </a:r>
          </a:p>
        </p:txBody>
      </p:sp>
    </p:spTree>
    <p:extLst>
      <p:ext uri="{BB962C8B-B14F-4D97-AF65-F5344CB8AC3E}">
        <p14:creationId xmlns:p14="http://schemas.microsoft.com/office/powerpoint/2010/main" val="27997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Lesprogramma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Thema 10.3 Methodiek voor wijkgericht werken</a:t>
            </a:r>
          </a:p>
          <a:p>
            <a:r>
              <a:rPr lang="nl-NL"/>
              <a:t>Thema 10.4 Crisisinterventies</a:t>
            </a:r>
          </a:p>
          <a:p>
            <a:r>
              <a:rPr lang="nl-NL"/>
              <a:t>Opdracht: Documentaire ‘Lost boys’</a:t>
            </a:r>
          </a:p>
          <a:p>
            <a:r>
              <a:rPr lang="nl-NL"/>
              <a:t>Huiswerkopdracht</a:t>
            </a:r>
          </a:p>
        </p:txBody>
      </p:sp>
    </p:spTree>
    <p:extLst>
      <p:ext uri="{BB962C8B-B14F-4D97-AF65-F5344CB8AC3E}">
        <p14:creationId xmlns:p14="http://schemas.microsoft.com/office/powerpoint/2010/main" val="266548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10.3 methodiek voor wijkgericht 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>
                <a:solidFill>
                  <a:schemeClr val="accent1">
                    <a:lumMod val="75000"/>
                  </a:schemeClr>
                </a:solidFill>
              </a:rPr>
              <a:t>Sociale wijkteams</a:t>
            </a:r>
          </a:p>
          <a:p>
            <a:r>
              <a:rPr lang="nl-NL"/>
              <a:t>Eerstelijnszorg</a:t>
            </a:r>
          </a:p>
          <a:p>
            <a:r>
              <a:rPr lang="nl-NL"/>
              <a:t>Werken a.d.h.v. een wijkanalyse</a:t>
            </a:r>
          </a:p>
          <a:p>
            <a:r>
              <a:rPr lang="nl-NL"/>
              <a:t>Werkwijze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1050" y="1438275"/>
            <a:ext cx="44450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99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10.4 Crisisinterventies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Wanneer pas je een crisisinterventie toe?</a:t>
            </a:r>
          </a:p>
          <a:p>
            <a:pPr marL="0" indent="0">
              <a:buNone/>
            </a:pPr>
            <a:endParaRPr lang="nl-NL"/>
          </a:p>
          <a:p>
            <a:r>
              <a:rPr lang="nl-NL"/>
              <a:t>Emotionele crisis</a:t>
            </a:r>
          </a:p>
          <a:p>
            <a:r>
              <a:rPr lang="nl-NL"/>
              <a:t>Situationele crisis</a:t>
            </a:r>
          </a:p>
          <a:p>
            <a:r>
              <a:rPr lang="nl-NL"/>
              <a:t>Ontwikkelingscrisis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561" y="1485240"/>
            <a:ext cx="2857500" cy="21431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953" y="2975093"/>
            <a:ext cx="2666667" cy="3440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1228" y="4277984"/>
            <a:ext cx="2388166" cy="159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98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Zevenfasemodel Roberts</a:t>
            </a:r>
            <a:br>
              <a:rPr lang="nl-NL"/>
            </a:b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16765"/>
            <a:ext cx="8596668" cy="44245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/>
          </a:p>
          <a:p>
            <a:pPr>
              <a:buFont typeface="+mj-lt"/>
              <a:buAutoNum type="arabicParenR"/>
            </a:pPr>
            <a:r>
              <a:rPr lang="nl-NL"/>
              <a:t>Inschatting maken van de veiligheidsrisico’s</a:t>
            </a:r>
          </a:p>
          <a:p>
            <a:pPr>
              <a:buFont typeface="+mj-lt"/>
              <a:buAutoNum type="arabicParenR"/>
            </a:pPr>
            <a:r>
              <a:rPr lang="nl-NL"/>
              <a:t>Met respect en acceptatie contact maken met de cliënt</a:t>
            </a:r>
          </a:p>
          <a:p>
            <a:pPr>
              <a:buFont typeface="+mj-lt"/>
              <a:buAutoNum type="arabicParenR"/>
            </a:pPr>
            <a:r>
              <a:rPr lang="nl-NL"/>
              <a:t>Analyse van de situatie maken</a:t>
            </a:r>
          </a:p>
          <a:p>
            <a:pPr>
              <a:buFont typeface="+mj-lt"/>
              <a:buAutoNum type="arabicParenR"/>
            </a:pPr>
            <a:r>
              <a:rPr lang="nl-NL"/>
              <a:t>Actief luisteren, steunen, empathie hebben voor emoties en gevoelens</a:t>
            </a:r>
          </a:p>
          <a:p>
            <a:pPr>
              <a:buFont typeface="+mj-lt"/>
              <a:buAutoNum type="arabicParenR"/>
            </a:pPr>
            <a:r>
              <a:rPr lang="nl-NL"/>
              <a:t>Nadenken over alternatieve reacties en deze samen met je cliënt onderzoeken</a:t>
            </a:r>
          </a:p>
          <a:p>
            <a:pPr>
              <a:buFont typeface="+mj-lt"/>
              <a:buAutoNum type="arabicParenR"/>
            </a:pPr>
            <a:r>
              <a:rPr lang="nl-NL"/>
              <a:t>Samen een plan van aanpak maken om de crisis te overwinnen</a:t>
            </a:r>
          </a:p>
          <a:p>
            <a:pPr>
              <a:buFont typeface="+mj-lt"/>
              <a:buAutoNum type="arabicParenR"/>
            </a:pPr>
            <a:r>
              <a:rPr lang="nl-NL"/>
              <a:t>Concrete vervolgafspraken maken over verdere hulp of betrokkenheid van andere professionals</a:t>
            </a:r>
          </a:p>
        </p:txBody>
      </p:sp>
    </p:spTree>
    <p:extLst>
      <p:ext uri="{BB962C8B-B14F-4D97-AF65-F5344CB8AC3E}">
        <p14:creationId xmlns:p14="http://schemas.microsoft.com/office/powerpoint/2010/main" val="388153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Opdracht ‘documentaire lost boys’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/>
              <a:t>Je bent ambulant hulpverlener. Het is de bedoeling dat je in contact komt de volgende </a:t>
            </a:r>
            <a:r>
              <a:rPr lang="nl-NL" err="1"/>
              <a:t>groep:’Lost</a:t>
            </a:r>
            <a:r>
              <a:rPr lang="nl-NL"/>
              <a:t> Boys’. Welke interventies zou jij hierop loslaten om met ze in contact te komen? </a:t>
            </a:r>
            <a:r>
              <a:rPr lang="en-US"/>
              <a:t>​​</a:t>
            </a:r>
          </a:p>
          <a:p>
            <a:pPr fontAlgn="base"/>
            <a:r>
              <a:rPr lang="en-US" err="1"/>
              <a:t>Tevens</a:t>
            </a:r>
            <a:r>
              <a:rPr lang="en-US"/>
              <a:t> </a:t>
            </a:r>
            <a:r>
              <a:rPr lang="en-US" err="1"/>
              <a:t>wil</a:t>
            </a:r>
            <a:r>
              <a:rPr lang="en-US"/>
              <a:t> je </a:t>
            </a:r>
            <a:r>
              <a:rPr lang="en-US" err="1"/>
              <a:t>als</a:t>
            </a:r>
            <a:r>
              <a:rPr lang="en-US"/>
              <a:t> ambulant </a:t>
            </a:r>
            <a:r>
              <a:rPr lang="en-US" err="1"/>
              <a:t>hulpverlener</a:t>
            </a:r>
            <a:r>
              <a:rPr lang="en-US"/>
              <a:t> het </a:t>
            </a:r>
            <a:r>
              <a:rPr lang="en-US" err="1"/>
              <a:t>zevenfasenmodel</a:t>
            </a:r>
            <a:r>
              <a:rPr lang="en-US"/>
              <a:t> </a:t>
            </a:r>
            <a:r>
              <a:rPr lang="en-US" err="1"/>
              <a:t>inzetten</a:t>
            </a:r>
            <a:r>
              <a:rPr lang="en-US"/>
              <a:t>.        Op </a:t>
            </a:r>
            <a:r>
              <a:rPr lang="en-US" err="1"/>
              <a:t>welke</a:t>
            </a:r>
            <a:r>
              <a:rPr lang="en-US"/>
              <a:t> </a:t>
            </a:r>
            <a:r>
              <a:rPr lang="en-US" err="1"/>
              <a:t>manier</a:t>
            </a:r>
            <a:r>
              <a:rPr lang="en-US"/>
              <a:t> </a:t>
            </a:r>
            <a:r>
              <a:rPr lang="en-US" err="1"/>
              <a:t>zou</a:t>
            </a:r>
            <a:r>
              <a:rPr lang="en-US"/>
              <a:t> </a:t>
            </a:r>
            <a:r>
              <a:rPr lang="en-US" err="1"/>
              <a:t>jij</a:t>
            </a:r>
            <a:r>
              <a:rPr lang="en-US"/>
              <a:t> de </a:t>
            </a:r>
            <a:r>
              <a:rPr lang="en-US" err="1"/>
              <a:t>stappen</a:t>
            </a:r>
            <a:r>
              <a:rPr lang="en-US"/>
              <a:t> </a:t>
            </a:r>
            <a:r>
              <a:rPr lang="en-US" err="1"/>
              <a:t>doorlopen</a:t>
            </a:r>
            <a:r>
              <a:rPr lang="en-US"/>
              <a:t>?</a:t>
            </a:r>
          </a:p>
          <a:p>
            <a:pPr marL="0" indent="0" fontAlgn="base">
              <a:buNone/>
            </a:pPr>
            <a:r>
              <a:rPr lang="nl-NL">
                <a:hlinkClick r:id="rId2"/>
              </a:rPr>
              <a:t> </a:t>
            </a:r>
          </a:p>
          <a:p>
            <a:pPr marL="0" indent="0" fontAlgn="base">
              <a:buNone/>
            </a:pPr>
            <a:r>
              <a:rPr lang="nl-NL">
                <a:hlinkClick r:id="rId2"/>
              </a:rPr>
              <a:t>https://www.youtube.com/watch?v=BcJyhbNGPJI</a:t>
            </a:r>
            <a:r>
              <a:rPr lang="nl-NL"/>
              <a:t>​</a:t>
            </a:r>
            <a:r>
              <a:rPr lang="en-US"/>
              <a:t>​</a:t>
            </a:r>
          </a:p>
          <a:p>
            <a:pPr marL="0" indent="0" fontAlgn="base">
              <a:buNone/>
            </a:pPr>
            <a:endParaRPr lang="en-US"/>
          </a:p>
          <a:p>
            <a:pPr marL="0" indent="0" fontAlgn="base">
              <a:buNone/>
            </a:pPr>
            <a:endParaRPr lang="en-US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42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Huiswerkopdracht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l-NL"/>
              <a:t>Onderzoek de methodiek die binnen jou BPV wordt gehanteerd. 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Onderzoek de volgende punten:</a:t>
            </a:r>
          </a:p>
          <a:p>
            <a:pPr>
              <a:buFontTx/>
              <a:buChar char="-"/>
            </a:pPr>
            <a:r>
              <a:rPr lang="nl-NL"/>
              <a:t>Welke methodiek wordt toegepast?</a:t>
            </a:r>
          </a:p>
          <a:p>
            <a:pPr>
              <a:buFontTx/>
              <a:buChar char="-"/>
            </a:pPr>
            <a:r>
              <a:rPr lang="nl-NL"/>
              <a:t>Wat is de achterliggende gedachte/visie?</a:t>
            </a:r>
          </a:p>
          <a:p>
            <a:pPr>
              <a:buFontTx/>
              <a:buChar char="-"/>
            </a:pPr>
            <a:r>
              <a:rPr lang="nl-NL"/>
              <a:t>Wat is de werkwijze?</a:t>
            </a:r>
          </a:p>
          <a:p>
            <a:pPr>
              <a:buFontTx/>
              <a:buChar char="-"/>
            </a:pPr>
            <a:r>
              <a:rPr lang="nl-NL"/>
              <a:t>Welke benadering pas je toe?</a:t>
            </a:r>
          </a:p>
          <a:p>
            <a:pPr>
              <a:buFontTx/>
              <a:buChar char="-"/>
            </a:pPr>
            <a:r>
              <a:rPr lang="nl-NL"/>
              <a:t>Bijhorende interventies?</a:t>
            </a:r>
          </a:p>
          <a:p>
            <a:endParaRPr lang="nl-NL"/>
          </a:p>
          <a:p>
            <a:pPr marL="0" indent="0">
              <a:buNone/>
            </a:pPr>
            <a:r>
              <a:rPr lang="nl-NL"/>
              <a:t>De onderzochte methodiek ga je de volgende les presenteren</a:t>
            </a:r>
          </a:p>
        </p:txBody>
      </p:sp>
    </p:spTree>
    <p:extLst>
      <p:ext uri="{BB962C8B-B14F-4D97-AF65-F5344CB8AC3E}">
        <p14:creationId xmlns:p14="http://schemas.microsoft.com/office/powerpoint/2010/main" val="4811477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Breedbeeld</PresentationFormat>
  <Paragraphs>44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Methodieken</vt:lpstr>
      <vt:lpstr>Lesprogramma</vt:lpstr>
      <vt:lpstr>10.3 methodiek voor wijkgericht werken</vt:lpstr>
      <vt:lpstr>10.4 Crisisinterventies</vt:lpstr>
      <vt:lpstr>Zevenfasemodel Roberts </vt:lpstr>
      <vt:lpstr>Opdracht ‘documentaire lost boys’</vt:lpstr>
      <vt:lpstr>Huiswerkopdracht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Methodieken</dc:title>
  <dc:creator>Denise Dobber</dc:creator>
  <cp:lastModifiedBy>Denise Dobber</cp:lastModifiedBy>
  <cp:revision>2</cp:revision>
  <dcterms:modified xsi:type="dcterms:W3CDTF">2017-06-19T11:57:34Z</dcterms:modified>
</cp:coreProperties>
</file>